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notesMasterIdLst>
    <p:notesMasterId r:id="rId24"/>
  </p:notesMasterIdLst>
  <p:sldIdLst>
    <p:sldId id="260" r:id="rId4"/>
    <p:sldId id="4421" r:id="rId5"/>
    <p:sldId id="4422" r:id="rId6"/>
    <p:sldId id="4423" r:id="rId7"/>
    <p:sldId id="4424" r:id="rId8"/>
    <p:sldId id="4425" r:id="rId9"/>
    <p:sldId id="4427" r:id="rId10"/>
    <p:sldId id="4428" r:id="rId11"/>
    <p:sldId id="4429" r:id="rId12"/>
    <p:sldId id="4430" r:id="rId13"/>
    <p:sldId id="4431" r:id="rId14"/>
    <p:sldId id="4432" r:id="rId15"/>
    <p:sldId id="4433" r:id="rId16"/>
    <p:sldId id="4434" r:id="rId17"/>
    <p:sldId id="4435" r:id="rId18"/>
    <p:sldId id="4439" r:id="rId19"/>
    <p:sldId id="4442" r:id="rId20"/>
    <p:sldId id="4440" r:id="rId21"/>
    <p:sldId id="4441" r:id="rId22"/>
    <p:sldId id="4426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87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0" d="100"/>
          <a:sy n="70" d="100"/>
        </p:scale>
        <p:origin x="536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7" Type="http://schemas.openxmlformats.org/officeDocument/2006/relationships/tableStyles" Target="tableStyles.xml"/><Relationship Id="rId26" Type="http://schemas.openxmlformats.org/officeDocument/2006/relationships/viewProps" Target="viewProps.xml"/><Relationship Id="rId25" Type="http://schemas.openxmlformats.org/officeDocument/2006/relationships/presProps" Target="presProps.xml"/><Relationship Id="rId24" Type="http://schemas.openxmlformats.org/officeDocument/2006/relationships/notesMaster" Target="notesMasters/notesMaster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F83ABB-A641-41B3-815B-0BF716117969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464667-E269-4945-B7C0-AD99F8954A9B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C86BF-26DF-47F2-BBA6-FB99F1E1025C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C86BF-26DF-47F2-BBA6-FB99F1E1025C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C86BF-26DF-47F2-BBA6-FB99F1E1025C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C86BF-26DF-47F2-BBA6-FB99F1E1025C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C86BF-26DF-47F2-BBA6-FB99F1E1025C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C86BF-26DF-47F2-BBA6-FB99F1E1025C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C86BF-26DF-47F2-BBA6-FB99F1E1025C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C86BF-26DF-47F2-BBA6-FB99F1E1025C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C86BF-26DF-47F2-BBA6-FB99F1E1025C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C86BF-26DF-47F2-BBA6-FB99F1E1025C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C86BF-26DF-47F2-BBA6-FB99F1E1025C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C86BF-26DF-47F2-BBA6-FB99F1E1025C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C86BF-26DF-47F2-BBA6-FB99F1E1025C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C86BF-26DF-47F2-BBA6-FB99F1E1025C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C86BF-26DF-47F2-BBA6-FB99F1E1025C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C86BF-26DF-47F2-BBA6-FB99F1E1025C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C86BF-26DF-47F2-BBA6-FB99F1E1025C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C86BF-26DF-47F2-BBA6-FB99F1E1025C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C86BF-26DF-47F2-BBA6-FB99F1E1025C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C86BF-26DF-47F2-BBA6-FB99F1E1025C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C86BF-26DF-47F2-BBA6-FB99F1E1025C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C86BF-26DF-47F2-BBA6-FB99F1E1025C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66C86BF-26DF-47F2-BBA6-FB99F1E1025C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8F35010-364B-470B-BB6C-DCBBE63D2E5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66C86BF-26DF-47F2-BBA6-FB99F1E1025C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8F35010-364B-470B-BB6C-DCBBE63D2E5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image" Target="../media/image11.png"/><Relationship Id="rId1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image" Target="../media/image12.png"/><Relationship Id="rId1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image" Target="../media/image13.png"/><Relationship Id="rId1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image" Target="../media/image14.png"/><Relationship Id="rId1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image" Target="../media/image15.png"/><Relationship Id="rId1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image" Target="../media/image16.png"/><Relationship Id="rId1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image" Target="../media/image17.png"/><Relationship Id="rId1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image" Target="../media/image18.png"/><Relationship Id="rId1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image" Target="../media/image19.png"/><Relationship Id="rId1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image" Target="../media/image20.png"/><Relationship Id="rId1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image" Target="../media/image4.png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image" Target="../media/image5.png"/><Relationship Id="rId1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image" Target="../media/image6.png"/><Relationship Id="rId1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image" Target="../media/image7.png"/><Relationship Id="rId1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image" Target="../media/image8.png"/><Relationship Id="rId1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image" Target="../media/image9.png"/><Relationship Id="rId1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image" Target="../media/image10.png"/><Relationship Id="rId1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87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1"/>
          <a:srcRect l="1" r="-387" b="18588"/>
          <a:stretch>
            <a:fillRect/>
          </a:stretch>
        </p:blipFill>
        <p:spPr>
          <a:xfrm>
            <a:off x="366227" y="237669"/>
            <a:ext cx="1212311" cy="788699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366227" y="1503753"/>
            <a:ext cx="11555519" cy="12084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425"/>
              </a:lnSpc>
              <a:spcBef>
                <a:spcPct val="0"/>
              </a:spcBef>
            </a:pPr>
            <a:r>
              <a:rPr lang="en-US" sz="2800" dirty="0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WIPRO NGA Program – Java Full Stack</a:t>
            </a:r>
            <a:endParaRPr lang="en-US" sz="2800" dirty="0">
              <a:solidFill>
                <a:srgbClr val="FFFFFF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366227" y="3275236"/>
            <a:ext cx="8133196" cy="2870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240"/>
              </a:lnSpc>
              <a:spcBef>
                <a:spcPct val="0"/>
              </a:spcBef>
            </a:pPr>
            <a:r>
              <a:rPr lang="en-US" sz="2400" dirty="0">
                <a:solidFill>
                  <a:srgbClr val="FFFFFF"/>
                </a:solidFill>
                <a:latin typeface="HK Grotesk" pitchFamily="2" charset="77"/>
              </a:rPr>
              <a:t>Capstone Project Presentation –29</a:t>
            </a:r>
            <a:r>
              <a:rPr lang="en-US" sz="2400" baseline="30000" dirty="0">
                <a:solidFill>
                  <a:srgbClr val="FFFFFF"/>
                </a:solidFill>
                <a:latin typeface="HK Grotesk" pitchFamily="2" charset="77"/>
              </a:rPr>
              <a:t>th</a:t>
            </a:r>
            <a:r>
              <a:rPr lang="en-US" sz="2400" dirty="0">
                <a:solidFill>
                  <a:srgbClr val="FFFFFF"/>
                </a:solidFill>
                <a:latin typeface="HK Grotesk" pitchFamily="2" charset="77"/>
              </a:rPr>
              <a:t> Aug</a:t>
            </a:r>
            <a:endParaRPr lang="en-US" sz="2400" dirty="0">
              <a:solidFill>
                <a:srgbClr val="FFFFFF"/>
              </a:solidFill>
              <a:latin typeface="HK Grotesk" pitchFamily="2" charset="77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366226" y="6140450"/>
            <a:ext cx="4172935" cy="2216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865"/>
              </a:lnSpc>
              <a:spcBef>
                <a:spcPct val="0"/>
              </a:spcBef>
            </a:pPr>
            <a:r>
              <a:rPr lang="en-US" sz="1335" spc="133" dirty="0">
                <a:solidFill>
                  <a:srgbClr val="FFFFFF"/>
                </a:solidFill>
                <a:latin typeface="HK Grotesk Light Bold"/>
              </a:rPr>
              <a:t>www.rpsconsulting.in</a:t>
            </a:r>
            <a:endParaRPr lang="en-US" sz="1335" spc="133" dirty="0">
              <a:solidFill>
                <a:srgbClr val="FFFFFF"/>
              </a:solidFill>
              <a:latin typeface="HK Grotesk Light Bold"/>
            </a:endParaRPr>
          </a:p>
        </p:txBody>
      </p:sp>
      <p:sp>
        <p:nvSpPr>
          <p:cNvPr id="2" name="TextBox 7"/>
          <p:cNvSpPr txBox="1"/>
          <p:nvPr/>
        </p:nvSpPr>
        <p:spPr>
          <a:xfrm>
            <a:off x="366226" y="5061410"/>
            <a:ext cx="6780319" cy="2870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240"/>
              </a:lnSpc>
              <a:spcBef>
                <a:spcPct val="0"/>
              </a:spcBef>
            </a:pPr>
            <a:r>
              <a:rPr lang="en-US" sz="2400" dirty="0">
                <a:solidFill>
                  <a:srgbClr val="FFFFFF"/>
                </a:solidFill>
                <a:latin typeface="HK Grotesk" pitchFamily="2" charset="77"/>
              </a:rPr>
              <a:t>Presented by - Faizan Aslam (</a:t>
            </a:r>
            <a:r>
              <a:rPr lang="en-US" altLang="en-US" sz="2400" dirty="0">
                <a:solidFill>
                  <a:srgbClr val="FFFFFF"/>
                </a:solidFill>
                <a:latin typeface="HK Grotesk" pitchFamily="2" charset="77"/>
              </a:rPr>
              <a:t>31158)</a:t>
            </a:r>
            <a:endParaRPr lang="en-US" altLang="en-US" sz="2400" dirty="0">
              <a:solidFill>
                <a:srgbClr val="FFFFFF"/>
              </a:solidFill>
              <a:latin typeface="HK Grotesk" pitchFamily="2" charset="77"/>
            </a:endParaRPr>
          </a:p>
        </p:txBody>
      </p:sp>
      <p:sp>
        <p:nvSpPr>
          <p:cNvPr id="3" name="TextBox 7"/>
          <p:cNvSpPr txBox="1"/>
          <p:nvPr/>
        </p:nvSpPr>
        <p:spPr>
          <a:xfrm>
            <a:off x="366395" y="4137025"/>
            <a:ext cx="8378190" cy="2870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240"/>
              </a:lnSpc>
              <a:spcBef>
                <a:spcPct val="0"/>
              </a:spcBef>
            </a:pPr>
            <a:r>
              <a:rPr lang="en-US" sz="2400" dirty="0">
                <a:solidFill>
                  <a:srgbClr val="FFFFFF"/>
                </a:solidFill>
                <a:latin typeface="HK Grotesk" pitchFamily="2" charset="77"/>
              </a:rPr>
              <a:t>Project Title Here - Library Management Service</a:t>
            </a:r>
            <a:endParaRPr lang="en-US" sz="2400" dirty="0">
              <a:solidFill>
                <a:srgbClr val="FFFFFF"/>
              </a:solidFill>
              <a:latin typeface="HK Grotesk" pitchFamily="2" charset="7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155"/>
          <p:cNvSpPr/>
          <p:nvPr/>
        </p:nvSpPr>
        <p:spPr>
          <a:xfrm>
            <a:off x="273075" y="211475"/>
            <a:ext cx="10102565" cy="4921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spcBef>
                <a:spcPct val="0"/>
              </a:spcBef>
            </a:pPr>
            <a:r>
              <a:rPr lang="en-US" sz="3200" b="1" dirty="0">
                <a:solidFill>
                  <a:srgbClr val="0187CC"/>
                </a:solidFill>
                <a:latin typeface="HK Grotesk Bold"/>
              </a:rPr>
              <a:t>Admin Page</a:t>
            </a:r>
            <a:endParaRPr lang="en-US" sz="3200" b="1" dirty="0">
              <a:solidFill>
                <a:srgbClr val="0187CC"/>
              </a:solidFill>
              <a:latin typeface="HK Grotesk Bold"/>
            </a:endParaRPr>
          </a:p>
        </p:txBody>
      </p:sp>
      <p:pic>
        <p:nvPicPr>
          <p:cNvPr id="2" name="Picture 1" descr="Logo&#10;&#10;Description automatically generated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/>
          <p:cNvSpPr txBox="1"/>
          <p:nvPr/>
        </p:nvSpPr>
        <p:spPr>
          <a:xfrm>
            <a:off x="4424757" y="6418579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2025 - RPS Consulting all rights reserved</a:t>
            </a:r>
            <a:endParaRPr lang="en-US" sz="1400" spc="140" dirty="0">
              <a:solidFill>
                <a:srgbClr val="000000"/>
              </a:solidFill>
              <a:latin typeface="HK Grotesk Ligh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7" name="Picture 6" descr="Screenshot 2025-08-29 at 5.56.07 PM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380" y="828675"/>
            <a:ext cx="9929495" cy="555180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155"/>
          <p:cNvSpPr/>
          <p:nvPr/>
        </p:nvSpPr>
        <p:spPr>
          <a:xfrm>
            <a:off x="273075" y="211475"/>
            <a:ext cx="10102565" cy="4921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spcBef>
                <a:spcPct val="0"/>
              </a:spcBef>
            </a:pPr>
            <a:r>
              <a:rPr lang="en-US" sz="3200" b="1" dirty="0">
                <a:solidFill>
                  <a:srgbClr val="0187CC"/>
                </a:solidFill>
                <a:latin typeface="HK Grotesk Bold"/>
              </a:rPr>
              <a:t>API Testing</a:t>
            </a:r>
            <a:endParaRPr lang="en-US" sz="3200" b="1" dirty="0">
              <a:solidFill>
                <a:srgbClr val="0187CC"/>
              </a:solidFill>
              <a:latin typeface="HK Grotesk Bold"/>
            </a:endParaRPr>
          </a:p>
        </p:txBody>
      </p:sp>
      <p:pic>
        <p:nvPicPr>
          <p:cNvPr id="2" name="Picture 1" descr="Logo&#10;&#10;Description automatically generated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/>
          <p:cNvSpPr txBox="1"/>
          <p:nvPr/>
        </p:nvSpPr>
        <p:spPr>
          <a:xfrm>
            <a:off x="4424757" y="6418579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2025 - RPS Consulting all rights reserved</a:t>
            </a:r>
            <a:endParaRPr lang="en-US" sz="1400" spc="140" dirty="0">
              <a:solidFill>
                <a:srgbClr val="000000"/>
              </a:solidFill>
              <a:latin typeface="HK Grotesk Ligh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7" name="Picture 6" descr="Screenshot 2025-08-29 at 5.57.22 PM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773430"/>
            <a:ext cx="10220960" cy="562673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155"/>
          <p:cNvSpPr/>
          <p:nvPr/>
        </p:nvSpPr>
        <p:spPr>
          <a:xfrm>
            <a:off x="273075" y="211475"/>
            <a:ext cx="10102565" cy="4921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spcBef>
                <a:spcPct val="0"/>
              </a:spcBef>
            </a:pPr>
            <a:r>
              <a:rPr lang="en-US" sz="3200" b="1" dirty="0">
                <a:solidFill>
                  <a:srgbClr val="0187CC"/>
                </a:solidFill>
                <a:latin typeface="HK Grotesk Bold"/>
              </a:rPr>
              <a:t>API Testing</a:t>
            </a:r>
            <a:endParaRPr lang="en-US" sz="3200" b="1" dirty="0">
              <a:solidFill>
                <a:srgbClr val="0187CC"/>
              </a:solidFill>
              <a:latin typeface="HK Grotesk Bold"/>
            </a:endParaRPr>
          </a:p>
        </p:txBody>
      </p:sp>
      <p:pic>
        <p:nvPicPr>
          <p:cNvPr id="2" name="Picture 1" descr="Logo&#10;&#10;Description automatically generated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/>
          <p:cNvSpPr txBox="1"/>
          <p:nvPr/>
        </p:nvSpPr>
        <p:spPr>
          <a:xfrm>
            <a:off x="4424757" y="6418579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2025 - RPS Consulting all rights reserved</a:t>
            </a:r>
            <a:endParaRPr lang="en-US" sz="1400" spc="140" dirty="0">
              <a:solidFill>
                <a:srgbClr val="000000"/>
              </a:solidFill>
              <a:latin typeface="HK Grotesk Ligh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7" name="Picture 6" descr="Screenshot 2025-08-29 at 5.57.32 PM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880" y="703580"/>
            <a:ext cx="9739630" cy="569087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155"/>
          <p:cNvSpPr/>
          <p:nvPr/>
        </p:nvSpPr>
        <p:spPr>
          <a:xfrm>
            <a:off x="273075" y="211475"/>
            <a:ext cx="10102565" cy="4921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spcBef>
                <a:spcPct val="0"/>
              </a:spcBef>
            </a:pPr>
            <a:r>
              <a:rPr lang="en-US" sz="3200" b="1" dirty="0">
                <a:solidFill>
                  <a:srgbClr val="0187CC"/>
                </a:solidFill>
                <a:latin typeface="HK Grotesk Bold"/>
              </a:rPr>
              <a:t>API Testing</a:t>
            </a:r>
            <a:endParaRPr lang="en-US" sz="3200" b="1" dirty="0">
              <a:solidFill>
                <a:srgbClr val="0187CC"/>
              </a:solidFill>
              <a:latin typeface="HK Grotesk Bold"/>
            </a:endParaRPr>
          </a:p>
        </p:txBody>
      </p:sp>
      <p:pic>
        <p:nvPicPr>
          <p:cNvPr id="2" name="Picture 1" descr="Logo&#10;&#10;Description automatically generated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/>
          <p:cNvSpPr txBox="1"/>
          <p:nvPr/>
        </p:nvSpPr>
        <p:spPr>
          <a:xfrm>
            <a:off x="4424757" y="6418579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2025 - RPS Consulting all rights reserved</a:t>
            </a:r>
            <a:endParaRPr lang="en-US" sz="1400" spc="140" dirty="0">
              <a:solidFill>
                <a:srgbClr val="000000"/>
              </a:solidFill>
              <a:latin typeface="HK Grotesk Ligh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7" name="Picture 6" descr="Screenshot 2025-08-29 at 6.06.11 PM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745" y="703580"/>
            <a:ext cx="9952990" cy="572516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155"/>
          <p:cNvSpPr/>
          <p:nvPr/>
        </p:nvSpPr>
        <p:spPr>
          <a:xfrm>
            <a:off x="273075" y="211475"/>
            <a:ext cx="10102565" cy="4921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spcBef>
                <a:spcPct val="0"/>
              </a:spcBef>
            </a:pPr>
            <a:r>
              <a:rPr lang="en-US" sz="3200" b="1" dirty="0">
                <a:solidFill>
                  <a:srgbClr val="0187CC"/>
                </a:solidFill>
                <a:latin typeface="HK Grotesk Bold"/>
              </a:rPr>
              <a:t>API Testing</a:t>
            </a:r>
            <a:endParaRPr lang="en-US" sz="3200" b="1" dirty="0">
              <a:solidFill>
                <a:srgbClr val="0187CC"/>
              </a:solidFill>
              <a:latin typeface="HK Grotesk Bold"/>
            </a:endParaRPr>
          </a:p>
        </p:txBody>
      </p:sp>
      <p:pic>
        <p:nvPicPr>
          <p:cNvPr id="2" name="Picture 1" descr="Logo&#10;&#10;Description automatically generated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/>
          <p:cNvSpPr txBox="1"/>
          <p:nvPr/>
        </p:nvSpPr>
        <p:spPr>
          <a:xfrm>
            <a:off x="4424757" y="6418579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2025 - RPS Consulting all rights reserved</a:t>
            </a:r>
            <a:endParaRPr lang="en-US" sz="1400" spc="140" dirty="0">
              <a:solidFill>
                <a:srgbClr val="000000"/>
              </a:solidFill>
              <a:latin typeface="HK Grotesk Ligh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7" name="Picture 6" descr="Screenshot 2025-08-29 at 5.57.43 PM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075" y="767715"/>
            <a:ext cx="9703435" cy="565086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155"/>
          <p:cNvSpPr/>
          <p:nvPr/>
        </p:nvSpPr>
        <p:spPr>
          <a:xfrm>
            <a:off x="273075" y="211475"/>
            <a:ext cx="10102565" cy="4921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spcBef>
                <a:spcPct val="0"/>
              </a:spcBef>
            </a:pPr>
            <a:r>
              <a:rPr lang="en-US" sz="3200" b="1" dirty="0">
                <a:solidFill>
                  <a:srgbClr val="0187CC"/>
                </a:solidFill>
                <a:latin typeface="HK Grotesk Bold"/>
              </a:rPr>
              <a:t>Deployments</a:t>
            </a:r>
            <a:endParaRPr lang="en-US" sz="3200" b="1" dirty="0">
              <a:solidFill>
                <a:srgbClr val="0187CC"/>
              </a:solidFill>
              <a:latin typeface="HK Grotesk Bold"/>
            </a:endParaRPr>
          </a:p>
        </p:txBody>
      </p:sp>
      <p:pic>
        <p:nvPicPr>
          <p:cNvPr id="2" name="Picture 1" descr="Logo&#10;&#10;Description automatically generated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/>
          <p:cNvSpPr txBox="1"/>
          <p:nvPr/>
        </p:nvSpPr>
        <p:spPr>
          <a:xfrm>
            <a:off x="4424757" y="6418579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2025 - RPS Consulting all rights reserved</a:t>
            </a:r>
            <a:endParaRPr lang="en-US" sz="1400" spc="140" dirty="0">
              <a:solidFill>
                <a:srgbClr val="000000"/>
              </a:solidFill>
              <a:latin typeface="HK Grotesk Ligh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7" name="Picture 6" descr="Screenshot 2025-08-29 at 11.14.42 AM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735" y="1028700"/>
            <a:ext cx="9756140" cy="521589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155"/>
          <p:cNvSpPr/>
          <p:nvPr/>
        </p:nvSpPr>
        <p:spPr>
          <a:xfrm>
            <a:off x="273075" y="211475"/>
            <a:ext cx="10102565" cy="4921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spcBef>
                <a:spcPct val="0"/>
              </a:spcBef>
            </a:pPr>
            <a:r>
              <a:rPr lang="en-US" sz="3200" b="1" dirty="0">
                <a:solidFill>
                  <a:srgbClr val="0187CC"/>
                </a:solidFill>
                <a:latin typeface="HK Grotesk Bold"/>
              </a:rPr>
              <a:t>Deployments</a:t>
            </a:r>
            <a:endParaRPr lang="en-US" sz="3200" b="1" dirty="0">
              <a:solidFill>
                <a:srgbClr val="0187CC"/>
              </a:solidFill>
              <a:latin typeface="HK Grotesk Bold"/>
            </a:endParaRPr>
          </a:p>
        </p:txBody>
      </p:sp>
      <p:pic>
        <p:nvPicPr>
          <p:cNvPr id="2" name="Picture 1" descr="Logo&#10;&#10;Description automatically generated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/>
          <p:cNvSpPr txBox="1"/>
          <p:nvPr/>
        </p:nvSpPr>
        <p:spPr>
          <a:xfrm>
            <a:off x="4424757" y="6418579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2025 - RPS Consulting all rights reserved</a:t>
            </a:r>
            <a:endParaRPr lang="en-US" sz="1400" spc="140" dirty="0">
              <a:solidFill>
                <a:srgbClr val="000000"/>
              </a:solidFill>
              <a:latin typeface="HK Grotesk Ligh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Picture 3" descr="Screenshot 2025-08-29 at 11.14.59 AM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100" y="1532255"/>
            <a:ext cx="9883140" cy="23114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155"/>
          <p:cNvSpPr/>
          <p:nvPr/>
        </p:nvSpPr>
        <p:spPr>
          <a:xfrm>
            <a:off x="273075" y="211475"/>
            <a:ext cx="10102565" cy="4921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spcBef>
                <a:spcPct val="0"/>
              </a:spcBef>
            </a:pPr>
            <a:r>
              <a:rPr lang="en-US" sz="3200" b="1" dirty="0">
                <a:solidFill>
                  <a:srgbClr val="0187CC"/>
                </a:solidFill>
                <a:latin typeface="HK Grotesk Bold"/>
              </a:rPr>
              <a:t>Deployments</a:t>
            </a:r>
            <a:endParaRPr lang="en-US" sz="3200" b="1" dirty="0">
              <a:solidFill>
                <a:srgbClr val="0187CC"/>
              </a:solidFill>
              <a:latin typeface="HK Grotesk Bold"/>
            </a:endParaRPr>
          </a:p>
        </p:txBody>
      </p:sp>
      <p:pic>
        <p:nvPicPr>
          <p:cNvPr id="2" name="Picture 1" descr="Logo&#10;&#10;Description automatically generated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/>
          <p:cNvSpPr txBox="1"/>
          <p:nvPr/>
        </p:nvSpPr>
        <p:spPr>
          <a:xfrm>
            <a:off x="4424757" y="6418579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2025 - RPS Consulting all rights reserved</a:t>
            </a:r>
            <a:endParaRPr lang="en-US" sz="1400" spc="140" dirty="0">
              <a:solidFill>
                <a:srgbClr val="000000"/>
              </a:solidFill>
              <a:latin typeface="HK Grotesk Ligh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4" descr="Screenshot 2025-08-29 at 5.46.48 PM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625" y="1088390"/>
            <a:ext cx="9747250" cy="506857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155"/>
          <p:cNvSpPr/>
          <p:nvPr/>
        </p:nvSpPr>
        <p:spPr>
          <a:xfrm>
            <a:off x="273075" y="211475"/>
            <a:ext cx="10102565" cy="4921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spcBef>
                <a:spcPct val="0"/>
              </a:spcBef>
            </a:pPr>
            <a:r>
              <a:rPr lang="en-US" sz="3200" b="1" dirty="0">
                <a:solidFill>
                  <a:srgbClr val="0187CC"/>
                </a:solidFill>
                <a:latin typeface="HK Grotesk Bold"/>
              </a:rPr>
              <a:t>Deployments</a:t>
            </a:r>
            <a:endParaRPr lang="en-US" sz="3200" b="1" dirty="0">
              <a:solidFill>
                <a:srgbClr val="0187CC"/>
              </a:solidFill>
              <a:latin typeface="HK Grotesk Bold"/>
            </a:endParaRPr>
          </a:p>
        </p:txBody>
      </p:sp>
      <p:pic>
        <p:nvPicPr>
          <p:cNvPr id="2" name="Picture 1" descr="Logo&#10;&#10;Description automatically generated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/>
          <p:cNvSpPr txBox="1"/>
          <p:nvPr/>
        </p:nvSpPr>
        <p:spPr>
          <a:xfrm>
            <a:off x="4424757" y="6418579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2025 - RPS Consulting all rights reserved</a:t>
            </a:r>
            <a:endParaRPr lang="en-US" sz="1400" spc="140" dirty="0">
              <a:solidFill>
                <a:srgbClr val="000000"/>
              </a:solidFill>
              <a:latin typeface="HK Grotesk Ligh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4" descr="Screenshot 2025-08-29 at 5.45.24 PM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515" y="896620"/>
            <a:ext cx="9483725" cy="548894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155"/>
          <p:cNvSpPr/>
          <p:nvPr/>
        </p:nvSpPr>
        <p:spPr>
          <a:xfrm>
            <a:off x="273075" y="211475"/>
            <a:ext cx="10102565" cy="4921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spcBef>
                <a:spcPct val="0"/>
              </a:spcBef>
            </a:pPr>
            <a:r>
              <a:rPr lang="en-US" sz="3200" b="1" dirty="0">
                <a:solidFill>
                  <a:srgbClr val="0187CC"/>
                </a:solidFill>
                <a:latin typeface="HK Grotesk Bold"/>
              </a:rPr>
              <a:t>Deployments</a:t>
            </a:r>
            <a:endParaRPr lang="en-US" sz="3200" b="1" dirty="0">
              <a:solidFill>
                <a:srgbClr val="0187CC"/>
              </a:solidFill>
              <a:latin typeface="HK Grotesk Bold"/>
            </a:endParaRPr>
          </a:p>
        </p:txBody>
      </p:sp>
      <p:pic>
        <p:nvPicPr>
          <p:cNvPr id="2" name="Picture 1" descr="Logo&#10;&#10;Description automatically generated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/>
          <p:cNvSpPr txBox="1"/>
          <p:nvPr/>
        </p:nvSpPr>
        <p:spPr>
          <a:xfrm>
            <a:off x="4424757" y="6418579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2025 - RPS Consulting all rights reserved</a:t>
            </a:r>
            <a:endParaRPr lang="en-US" sz="1400" spc="140" dirty="0">
              <a:solidFill>
                <a:srgbClr val="000000"/>
              </a:solidFill>
              <a:latin typeface="HK Grotesk Ligh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Picture 3" descr="Screenshot 2025-08-29 at 5.45.48 PM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0780" y="703580"/>
            <a:ext cx="9523095" cy="573532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155"/>
          <p:cNvSpPr/>
          <p:nvPr/>
        </p:nvSpPr>
        <p:spPr>
          <a:xfrm>
            <a:off x="273075" y="211475"/>
            <a:ext cx="10102565" cy="4921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spcBef>
                <a:spcPct val="0"/>
              </a:spcBef>
            </a:pPr>
            <a:r>
              <a:rPr lang="en-US" sz="3200" b="1" dirty="0">
                <a:solidFill>
                  <a:srgbClr val="0187CC"/>
                </a:solidFill>
                <a:latin typeface="HK Grotesk Bold"/>
              </a:rPr>
              <a:t>Project Demo</a:t>
            </a:r>
            <a:endParaRPr lang="en-US" sz="3200" b="1" dirty="0">
              <a:solidFill>
                <a:srgbClr val="0187CC"/>
              </a:solidFill>
              <a:latin typeface="HK Grotesk Bold"/>
            </a:endParaRPr>
          </a:p>
        </p:txBody>
      </p:sp>
      <p:pic>
        <p:nvPicPr>
          <p:cNvPr id="2" name="Picture 1" descr="Logo&#10;&#10;Description automatically generated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/>
          <p:cNvSpPr txBox="1"/>
          <p:nvPr/>
        </p:nvSpPr>
        <p:spPr>
          <a:xfrm>
            <a:off x="4424757" y="6418579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2025 - RPS Consulting all rights reserved</a:t>
            </a:r>
            <a:endParaRPr lang="en-US" sz="1400" spc="140" dirty="0">
              <a:solidFill>
                <a:srgbClr val="000000"/>
              </a:solidFill>
              <a:latin typeface="HK Grotesk Ligh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7" name="Picture 6" descr="Screenshot 2025-08-29 at 5.55.07 PM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6695" y="703580"/>
            <a:ext cx="9011920" cy="563245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ext Box 1"/>
          <p:cNvSpPr txBox="1"/>
          <p:nvPr/>
        </p:nvSpPr>
        <p:spPr>
          <a:xfrm>
            <a:off x="4307840" y="2393950"/>
            <a:ext cx="406400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4800"/>
              <a:t>THANK YOU</a:t>
            </a:r>
            <a:endParaRPr lang="en-US" sz="48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155"/>
          <p:cNvSpPr/>
          <p:nvPr/>
        </p:nvSpPr>
        <p:spPr>
          <a:xfrm>
            <a:off x="273075" y="211475"/>
            <a:ext cx="10102565" cy="4921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spcBef>
                <a:spcPct val="0"/>
              </a:spcBef>
            </a:pPr>
            <a:r>
              <a:rPr lang="en-US" sz="3200" b="1" dirty="0">
                <a:solidFill>
                  <a:srgbClr val="0187CC"/>
                </a:solidFill>
                <a:latin typeface="HK Grotesk Bold"/>
              </a:rPr>
              <a:t>Project Demo</a:t>
            </a:r>
            <a:endParaRPr lang="en-US" sz="3200" b="1" dirty="0">
              <a:solidFill>
                <a:srgbClr val="0187CC"/>
              </a:solidFill>
              <a:latin typeface="HK Grotesk Bold"/>
            </a:endParaRPr>
          </a:p>
        </p:txBody>
      </p:sp>
      <p:pic>
        <p:nvPicPr>
          <p:cNvPr id="2" name="Picture 1" descr="Logo&#10;&#10;Description automatically generated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/>
          <p:cNvSpPr txBox="1"/>
          <p:nvPr/>
        </p:nvSpPr>
        <p:spPr>
          <a:xfrm>
            <a:off x="4424757" y="6418579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2025 - RPS Consulting all rights reserved</a:t>
            </a:r>
            <a:endParaRPr lang="en-US" sz="1400" spc="140" dirty="0">
              <a:solidFill>
                <a:srgbClr val="000000"/>
              </a:solidFill>
              <a:latin typeface="HK Grotesk Ligh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7" name="Picture 6" descr="Screenshot 2025-08-29 at 5.55.15 PM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2545" y="809625"/>
            <a:ext cx="9371965" cy="548386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155"/>
          <p:cNvSpPr/>
          <p:nvPr/>
        </p:nvSpPr>
        <p:spPr>
          <a:xfrm>
            <a:off x="273075" y="211475"/>
            <a:ext cx="10102565" cy="4921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spcBef>
                <a:spcPct val="0"/>
              </a:spcBef>
            </a:pPr>
            <a:r>
              <a:rPr lang="en-US" sz="3200" b="1" dirty="0">
                <a:solidFill>
                  <a:srgbClr val="0187CC"/>
                </a:solidFill>
                <a:latin typeface="HK Grotesk Bold"/>
              </a:rPr>
              <a:t>Project Demo</a:t>
            </a:r>
            <a:endParaRPr lang="en-US" sz="3200" b="1" dirty="0">
              <a:solidFill>
                <a:srgbClr val="0187CC"/>
              </a:solidFill>
              <a:latin typeface="HK Grotesk Bold"/>
            </a:endParaRPr>
          </a:p>
        </p:txBody>
      </p:sp>
      <p:pic>
        <p:nvPicPr>
          <p:cNvPr id="2" name="Picture 1" descr="Logo&#10;&#10;Description automatically generated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/>
          <p:cNvSpPr txBox="1"/>
          <p:nvPr/>
        </p:nvSpPr>
        <p:spPr>
          <a:xfrm>
            <a:off x="4424757" y="6418579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2025 - RPS Consulting all rights reserved</a:t>
            </a:r>
            <a:endParaRPr lang="en-US" sz="1400" spc="140" dirty="0">
              <a:solidFill>
                <a:srgbClr val="000000"/>
              </a:solidFill>
              <a:latin typeface="HK Grotesk Ligh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7" name="Picture 6" descr="Screenshot 2025-08-29 at 5.55.21 PM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8715" y="1002665"/>
            <a:ext cx="9318625" cy="528828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155"/>
          <p:cNvSpPr/>
          <p:nvPr/>
        </p:nvSpPr>
        <p:spPr>
          <a:xfrm>
            <a:off x="273075" y="211475"/>
            <a:ext cx="10102565" cy="4921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spcBef>
                <a:spcPct val="0"/>
              </a:spcBef>
            </a:pPr>
            <a:r>
              <a:rPr lang="en-US" sz="3200" b="1" dirty="0">
                <a:solidFill>
                  <a:srgbClr val="0187CC"/>
                </a:solidFill>
                <a:latin typeface="HK Grotesk Bold"/>
              </a:rPr>
              <a:t>Project Demo</a:t>
            </a:r>
            <a:endParaRPr lang="en-US" sz="3200" b="1" dirty="0">
              <a:solidFill>
                <a:srgbClr val="0187CC"/>
              </a:solidFill>
              <a:latin typeface="HK Grotesk Bold"/>
            </a:endParaRPr>
          </a:p>
        </p:txBody>
      </p:sp>
      <p:pic>
        <p:nvPicPr>
          <p:cNvPr id="2" name="Picture 1" descr="Logo&#10;&#10;Description automatically generated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/>
          <p:cNvSpPr txBox="1"/>
          <p:nvPr/>
        </p:nvSpPr>
        <p:spPr>
          <a:xfrm>
            <a:off x="4424757" y="6418579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2025 - RPS Consulting all rights reserved</a:t>
            </a:r>
            <a:endParaRPr lang="en-US" sz="1400" spc="140" dirty="0">
              <a:solidFill>
                <a:srgbClr val="000000"/>
              </a:solidFill>
              <a:latin typeface="HK Grotesk Ligh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7" name="Picture 6" descr="Screenshot 2025-08-29 at 5.55.30 PM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620" y="766445"/>
            <a:ext cx="8844280" cy="55270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155"/>
          <p:cNvSpPr/>
          <p:nvPr/>
        </p:nvSpPr>
        <p:spPr>
          <a:xfrm>
            <a:off x="273075" y="211475"/>
            <a:ext cx="10102565" cy="4921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spcBef>
                <a:spcPct val="0"/>
              </a:spcBef>
            </a:pPr>
            <a:r>
              <a:rPr lang="en-US" sz="3200" b="1" dirty="0">
                <a:solidFill>
                  <a:srgbClr val="0187CC"/>
                </a:solidFill>
                <a:latin typeface="HK Grotesk Bold"/>
              </a:rPr>
              <a:t>Admin Dashboard</a:t>
            </a:r>
            <a:endParaRPr lang="en-US" sz="3200" b="1" dirty="0">
              <a:solidFill>
                <a:srgbClr val="0187CC"/>
              </a:solidFill>
              <a:latin typeface="HK Grotesk Bold"/>
            </a:endParaRPr>
          </a:p>
        </p:txBody>
      </p:sp>
      <p:pic>
        <p:nvPicPr>
          <p:cNvPr id="2" name="Picture 1" descr="Logo&#10;&#10;Description automatically generated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/>
          <p:cNvSpPr txBox="1"/>
          <p:nvPr/>
        </p:nvSpPr>
        <p:spPr>
          <a:xfrm>
            <a:off x="4424757" y="6418579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2025 - RPS Consulting all rights reserved</a:t>
            </a:r>
            <a:endParaRPr lang="en-US" sz="1400" spc="140" dirty="0">
              <a:solidFill>
                <a:srgbClr val="000000"/>
              </a:solidFill>
              <a:latin typeface="HK Grotesk Ligh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7" name="Picture 6" descr="Screenshot 2025-08-29 at 5.55.42 PM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350" y="774700"/>
            <a:ext cx="9058275" cy="566102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155"/>
          <p:cNvSpPr/>
          <p:nvPr/>
        </p:nvSpPr>
        <p:spPr>
          <a:xfrm>
            <a:off x="273075" y="211475"/>
            <a:ext cx="10102565" cy="4921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spcBef>
                <a:spcPct val="0"/>
              </a:spcBef>
            </a:pPr>
            <a:r>
              <a:rPr lang="en-US" sz="3200" b="1" dirty="0">
                <a:solidFill>
                  <a:srgbClr val="0187CC"/>
                </a:solidFill>
                <a:latin typeface="HK Grotesk Bold"/>
              </a:rPr>
              <a:t>Admin Page</a:t>
            </a:r>
            <a:endParaRPr lang="en-US" sz="3200" b="1" dirty="0">
              <a:solidFill>
                <a:srgbClr val="0187CC"/>
              </a:solidFill>
              <a:latin typeface="HK Grotesk Bold"/>
            </a:endParaRPr>
          </a:p>
        </p:txBody>
      </p:sp>
      <p:pic>
        <p:nvPicPr>
          <p:cNvPr id="2" name="Picture 1" descr="Logo&#10;&#10;Description automatically generated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/>
          <p:cNvSpPr txBox="1"/>
          <p:nvPr/>
        </p:nvSpPr>
        <p:spPr>
          <a:xfrm>
            <a:off x="4424757" y="6418579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2025 - RPS Consulting all rights reserved</a:t>
            </a:r>
            <a:endParaRPr lang="en-US" sz="1400" spc="140" dirty="0">
              <a:solidFill>
                <a:srgbClr val="000000"/>
              </a:solidFill>
              <a:latin typeface="HK Grotesk Ligh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7" name="Picture 6" descr="Screenshot 2025-08-29 at 5.55.47 PM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535" y="812800"/>
            <a:ext cx="10103485" cy="543433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155"/>
          <p:cNvSpPr/>
          <p:nvPr/>
        </p:nvSpPr>
        <p:spPr>
          <a:xfrm>
            <a:off x="273075" y="211475"/>
            <a:ext cx="10102565" cy="4921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spcBef>
                <a:spcPct val="0"/>
              </a:spcBef>
            </a:pPr>
            <a:r>
              <a:rPr lang="en-US" sz="3200" b="1" dirty="0">
                <a:solidFill>
                  <a:srgbClr val="0187CC"/>
                </a:solidFill>
                <a:latin typeface="HK Grotesk Bold"/>
              </a:rPr>
              <a:t>Admin Page</a:t>
            </a:r>
            <a:endParaRPr lang="en-US" sz="3200" b="1" dirty="0">
              <a:solidFill>
                <a:srgbClr val="0187CC"/>
              </a:solidFill>
              <a:latin typeface="HK Grotesk Bold"/>
            </a:endParaRPr>
          </a:p>
        </p:txBody>
      </p:sp>
      <p:pic>
        <p:nvPicPr>
          <p:cNvPr id="2" name="Picture 1" descr="Logo&#10;&#10;Description automatically generated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/>
          <p:cNvSpPr txBox="1"/>
          <p:nvPr/>
        </p:nvSpPr>
        <p:spPr>
          <a:xfrm>
            <a:off x="4424757" y="6418579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2025 - RPS Consulting all rights reserved</a:t>
            </a:r>
            <a:endParaRPr lang="en-US" sz="1400" spc="140" dirty="0">
              <a:solidFill>
                <a:srgbClr val="000000"/>
              </a:solidFill>
              <a:latin typeface="HK Grotesk Ligh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7" name="Picture 6" descr="Screenshot 2025-08-29 at 5.55.54 PM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110" y="729615"/>
            <a:ext cx="9803765" cy="566293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155"/>
          <p:cNvSpPr/>
          <p:nvPr/>
        </p:nvSpPr>
        <p:spPr>
          <a:xfrm>
            <a:off x="273075" y="211475"/>
            <a:ext cx="10102565" cy="4921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spcBef>
                <a:spcPct val="0"/>
              </a:spcBef>
            </a:pPr>
            <a:r>
              <a:rPr lang="en-US" sz="3200" b="1" dirty="0">
                <a:solidFill>
                  <a:srgbClr val="0187CC"/>
                </a:solidFill>
                <a:latin typeface="HK Grotesk Bold"/>
              </a:rPr>
              <a:t>Admin Page</a:t>
            </a:r>
            <a:endParaRPr lang="en-US" sz="3200" b="1" dirty="0">
              <a:solidFill>
                <a:srgbClr val="0187CC"/>
              </a:solidFill>
              <a:latin typeface="HK Grotesk Bold"/>
            </a:endParaRPr>
          </a:p>
        </p:txBody>
      </p:sp>
      <p:pic>
        <p:nvPicPr>
          <p:cNvPr id="2" name="Picture 1" descr="Logo&#10;&#10;Description automatically generated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/>
          <p:cNvSpPr txBox="1"/>
          <p:nvPr/>
        </p:nvSpPr>
        <p:spPr>
          <a:xfrm>
            <a:off x="4424757" y="6418579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2025 - RPS Consulting all rights reserved</a:t>
            </a:r>
            <a:endParaRPr lang="en-US" sz="1400" spc="140" dirty="0">
              <a:solidFill>
                <a:srgbClr val="000000"/>
              </a:solidFill>
              <a:latin typeface="HK Grotesk Ligh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7" name="Picture 6" descr="Screenshot 2025-08-29 at 5.56.00 PM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828675"/>
            <a:ext cx="10103485" cy="558228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1143</Words>
  <Application>WPS Presentation</Application>
  <PresentationFormat>Widescreen</PresentationFormat>
  <Paragraphs>120</Paragraphs>
  <Slides>20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20</vt:i4>
      </vt:variant>
    </vt:vector>
  </HeadingPairs>
  <TitlesOfParts>
    <vt:vector size="38" baseType="lpstr">
      <vt:lpstr>Arial</vt:lpstr>
      <vt:lpstr>SimSun</vt:lpstr>
      <vt:lpstr>Wingdings</vt:lpstr>
      <vt:lpstr>Calibri</vt:lpstr>
      <vt:lpstr>Helvetica Neue</vt:lpstr>
      <vt:lpstr>HK Grotesk</vt:lpstr>
      <vt:lpstr>HK Grotesk Light Bold</vt:lpstr>
      <vt:lpstr>HK Grotesk Bold</vt:lpstr>
      <vt:lpstr>Thonburi</vt:lpstr>
      <vt:lpstr>HK Grotesk Light</vt:lpstr>
      <vt:lpstr>Microsoft YaHei</vt:lpstr>
      <vt:lpstr>汉仪旗黑</vt:lpstr>
      <vt:lpstr>Arial Unicode MS</vt:lpstr>
      <vt:lpstr>Aptos Display</vt:lpstr>
      <vt:lpstr>Aptos</vt:lpstr>
      <vt:lpstr>宋体-简</vt:lpstr>
      <vt:lpstr>Office Theme</vt:lpstr>
      <vt:lpstr>1_Office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Satish M</dc:creator>
  <cp:lastModifiedBy>Faizan Aslam</cp:lastModifiedBy>
  <cp:revision>18</cp:revision>
  <dcterms:created xsi:type="dcterms:W3CDTF">2025-08-29T12:56:14Z</dcterms:created>
  <dcterms:modified xsi:type="dcterms:W3CDTF">2025-08-29T12:56:14Z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ECE0016EB5AFED9C6EA3B168B903A684_43</vt:lpwstr>
  </property>
  <property fmtid="{D5CDD505-2E9C-101B-9397-08002B2CF9AE}" pid="3" name="KSOProductBuildVer">
    <vt:lpwstr>1033-6.14.0.8718</vt:lpwstr>
  </property>
</Properties>
</file>